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5" r:id="rId4"/>
    <p:sldId id="276" r:id="rId5"/>
    <p:sldId id="272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49A5-1FF8-4C52-A385-B2FA1BA38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66C6E-1820-4E03-A13E-C011B21F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96FD-A010-4018-A777-D55B9B6F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FB0B-865C-4740-9E1D-D691184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200E4-E15A-4849-A1D1-8770E0C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6A8D-9D0E-48EE-B599-8A2B8D8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E6058-E5A5-40E4-8BB5-EF27FCF91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35E61-A758-4311-B03C-688F5B25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F222-48B8-4474-A130-C07464AD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ACEFB-CB9F-415C-8AAA-346B4D3A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F46F8-B83E-4C47-89FB-82B1A63AD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FE9BB-8C08-4CCC-9F42-385176759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4581A-AF78-4825-9B41-42B356D9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CF851-1F3C-4A12-85E4-638731C1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C3748-6F9B-44CC-A984-DB04D8AF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5C3C-4E66-4E40-B4B0-2B9C5A8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1B2BE-C5C9-4EEE-8088-E0F1EF1E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3AB1C-5500-4A88-B2C1-D1266332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836FC-A9ED-40DA-8C72-16BF8DB4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C3F2A-422D-4A8E-AB5A-A5EFF7AA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45A-5C99-4D4E-BDC7-E15E0AA8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28A9E-E16D-4E65-BE40-DF221C586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35151-7B85-4E0E-B3B2-F33AE7E0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9C19-055F-402D-9C93-9F238DA3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2031-0785-4353-9ABE-01513531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2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4469-9943-4431-8A45-A8C57925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A898-6D77-486B-A343-0B0FC5C7E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3EFA4-808C-468F-A449-1A6CA0E2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4B24E-FB56-4172-BFB9-AFA4DD15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BBA8-85B3-4A21-A4DB-5F7810A7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D7504-FA74-4BA2-827C-C522D03E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1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3C48-E97D-4C38-8514-62D569B5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306EC-E369-441D-A65C-D639793D8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D7344-BD80-4514-B7EF-C1B80A06F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2B96-9A9D-48CF-922D-445D0087A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95BBC-ECB5-42E8-9CAA-ED92EBE18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579F8-C2F1-4A80-8B58-DCC59E2A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8700C-4219-4E0E-8F42-15054CC6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3F48D-C1C2-4701-8FF1-E9CA7A60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3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37D0-574D-489A-94A4-80F5134E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9627A-800B-4C88-AB30-E6763B1B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53EE2-182E-4D73-BC1D-9FAF5A63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25338-FD32-40AC-98B4-4B2B81D8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7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FEAA2-DFDC-49D6-AD62-96F63F01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07F58-F047-41A0-9880-45A2851A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3AEF3-1314-43DA-8A73-97ABBA42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AB4F-B044-4E41-992A-125A0FEE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296D-5ACC-473E-A003-FDD31E91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C8FF8-E605-4AB3-B88E-A10FB24E2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05E90-AC31-4E57-A655-DA75E372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864F9-FF2C-4974-8E55-0059876F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74FBF-2A05-4250-8082-538A9F37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F79B-11EB-4061-A1FA-23C7B5D0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07424-28A0-41F7-8C21-9B32D6933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70A38-A64F-4D95-852F-2444A7770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DCDD2-12E2-4B01-A469-329647B3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B320-1428-43E2-881F-9385A505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6B57-C37F-4C72-8597-DE7E7CA6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52295-8D37-40DD-BCBF-D1D3B3F1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44799-32E3-4635-B92D-8A1382D5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FEA06-77DC-48BC-8C5F-2F43F1DAF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4F74D-0706-40D5-9910-F3DD149A06EC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E6B7A-F72A-4263-AB65-1FA36FB15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3071-6EB3-47A4-BCA5-776877798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744D3-8A8F-4257-8589-75E8B0A5A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E32D4-0978-4FA7-9811-9D75A3F2BA22}"/>
              </a:ext>
            </a:extLst>
          </p:cNvPr>
          <p:cNvSpPr txBox="1"/>
          <p:nvPr/>
        </p:nvSpPr>
        <p:spPr>
          <a:xfrm>
            <a:off x="5497118" y="258417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22036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C099E-02D7-4785-A97A-9647D797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6" t="24927" r="36332" b="46812"/>
          <a:stretch/>
        </p:blipFill>
        <p:spPr>
          <a:xfrm>
            <a:off x="218661" y="119270"/>
            <a:ext cx="3647661" cy="17693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F6EA2A-6209-445B-B621-3814E0D10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22" t="25942" r="35924" b="33333"/>
          <a:stretch/>
        </p:blipFill>
        <p:spPr>
          <a:xfrm>
            <a:off x="218661" y="1972918"/>
            <a:ext cx="3647661" cy="23837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0684C-D1BE-4918-9760-14499676A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78" t="25942" r="43016" b="55652"/>
          <a:stretch/>
        </p:blipFill>
        <p:spPr>
          <a:xfrm>
            <a:off x="4005470" y="119270"/>
            <a:ext cx="3170582" cy="1262270"/>
          </a:xfrm>
          <a:prstGeom prst="rect">
            <a:avLst/>
          </a:prstGeom>
          <a:ln w="158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DA196-2DD3-4540-AEBD-A06F55DCA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52" t="28768" r="35190" b="48841"/>
          <a:stretch/>
        </p:blipFill>
        <p:spPr>
          <a:xfrm>
            <a:off x="4005471" y="1406391"/>
            <a:ext cx="3170582" cy="11691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73520-DD29-4E5D-B58A-7C8E3321D9A7}"/>
              </a:ext>
            </a:extLst>
          </p:cNvPr>
          <p:cNvSpPr/>
          <p:nvPr/>
        </p:nvSpPr>
        <p:spPr>
          <a:xfrm>
            <a:off x="4005470" y="119270"/>
            <a:ext cx="3240156" cy="423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8BC89F-0887-4CE0-8A48-1259C3A2E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03" t="59420" r="56141" b="33189"/>
          <a:stretch/>
        </p:blipFill>
        <p:spPr>
          <a:xfrm>
            <a:off x="4124739" y="2668661"/>
            <a:ext cx="1898373" cy="5349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39F1B4-87C4-4144-A343-B168EB6E7529}"/>
              </a:ext>
            </a:extLst>
          </p:cNvPr>
          <p:cNvSpPr/>
          <p:nvPr/>
        </p:nvSpPr>
        <p:spPr>
          <a:xfrm>
            <a:off x="1590262" y="323022"/>
            <a:ext cx="1351721" cy="23356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CD288-AB46-4DB3-B9B0-3B0C89E2186B}"/>
              </a:ext>
            </a:extLst>
          </p:cNvPr>
          <p:cNvCxnSpPr/>
          <p:nvPr/>
        </p:nvCxnSpPr>
        <p:spPr>
          <a:xfrm>
            <a:off x="2484783" y="556591"/>
            <a:ext cx="0" cy="427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79D020-12FC-49C5-B605-C6271F69D115}"/>
              </a:ext>
            </a:extLst>
          </p:cNvPr>
          <p:cNvSpPr txBox="1"/>
          <p:nvPr/>
        </p:nvSpPr>
        <p:spPr>
          <a:xfrm>
            <a:off x="1157859" y="992285"/>
            <a:ext cx="271016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starts with 1 &amp; increments by 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55B860-DCC9-4167-B34B-0D500B0B2B59}"/>
              </a:ext>
            </a:extLst>
          </p:cNvPr>
          <p:cNvCxnSpPr/>
          <p:nvPr/>
        </p:nvCxnSpPr>
        <p:spPr>
          <a:xfrm>
            <a:off x="6609522" y="604658"/>
            <a:ext cx="0" cy="427383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FF02EC-58C6-4A76-9B6E-103F420C0542}"/>
              </a:ext>
            </a:extLst>
          </p:cNvPr>
          <p:cNvSpPr txBox="1"/>
          <p:nvPr/>
        </p:nvSpPr>
        <p:spPr>
          <a:xfrm>
            <a:off x="4373396" y="1104541"/>
            <a:ext cx="286726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starts with 100 &amp; increments by 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5ACD2-AEB5-40B6-AC27-A7B77739FE08}"/>
              </a:ext>
            </a:extLst>
          </p:cNvPr>
          <p:cNvSpPr/>
          <p:nvPr/>
        </p:nvSpPr>
        <p:spPr>
          <a:xfrm>
            <a:off x="410819" y="3925958"/>
            <a:ext cx="414130" cy="4406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3556F3-67D7-493D-8539-700F6C0754CF}"/>
              </a:ext>
            </a:extLst>
          </p:cNvPr>
          <p:cNvSpPr/>
          <p:nvPr/>
        </p:nvSpPr>
        <p:spPr>
          <a:xfrm>
            <a:off x="4433032" y="2825030"/>
            <a:ext cx="367568" cy="37853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47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EF7DA4-5613-4B71-8358-46E122F194D9}"/>
              </a:ext>
            </a:extLst>
          </p:cNvPr>
          <p:cNvSpPr txBox="1"/>
          <p:nvPr/>
        </p:nvSpPr>
        <p:spPr>
          <a:xfrm>
            <a:off x="4689589" y="2514600"/>
            <a:ext cx="281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NULL constraints</a:t>
            </a:r>
          </a:p>
        </p:txBody>
      </p:sp>
    </p:spTree>
    <p:extLst>
      <p:ext uri="{BB962C8B-B14F-4D97-AF65-F5344CB8AC3E}">
        <p14:creationId xmlns:p14="http://schemas.microsoft.com/office/powerpoint/2010/main" val="111228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8C411-6DF5-458B-9E7C-270909999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" t="25218" r="46359" b="32029"/>
          <a:stretch/>
        </p:blipFill>
        <p:spPr>
          <a:xfrm>
            <a:off x="188843" y="-3314"/>
            <a:ext cx="5348358" cy="25083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1D23AC-6000-48D3-B547-8B1A015877CA}"/>
              </a:ext>
            </a:extLst>
          </p:cNvPr>
          <p:cNvSpPr/>
          <p:nvPr/>
        </p:nvSpPr>
        <p:spPr>
          <a:xfrm>
            <a:off x="4437270" y="209717"/>
            <a:ext cx="1099931" cy="1966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2C235-228C-4510-A968-989F1FC213BA}"/>
              </a:ext>
            </a:extLst>
          </p:cNvPr>
          <p:cNvSpPr/>
          <p:nvPr/>
        </p:nvSpPr>
        <p:spPr>
          <a:xfrm>
            <a:off x="696847" y="1934103"/>
            <a:ext cx="1420190" cy="4336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5D8D1-7BFC-46C4-BA81-F74FDA8D4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" t="25362" r="31277" b="29420"/>
          <a:stretch/>
        </p:blipFill>
        <p:spPr>
          <a:xfrm>
            <a:off x="188843" y="2580420"/>
            <a:ext cx="5744598" cy="21991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1180E7-93C8-44F5-8CBB-0CE3D0C1EF3D}"/>
              </a:ext>
            </a:extLst>
          </p:cNvPr>
          <p:cNvSpPr/>
          <p:nvPr/>
        </p:nvSpPr>
        <p:spPr>
          <a:xfrm>
            <a:off x="3192671" y="3775435"/>
            <a:ext cx="1142999" cy="2335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DE6565-4C17-4651-933D-0BE3838B8C99}"/>
              </a:ext>
            </a:extLst>
          </p:cNvPr>
          <p:cNvSpPr/>
          <p:nvPr/>
        </p:nvSpPr>
        <p:spPr>
          <a:xfrm>
            <a:off x="595247" y="4262075"/>
            <a:ext cx="1385953" cy="4170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12B0B-3C41-45FE-97E9-6921FA8BC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" t="25363" r="31359" b="30579"/>
          <a:stretch/>
        </p:blipFill>
        <p:spPr>
          <a:xfrm>
            <a:off x="188843" y="4854942"/>
            <a:ext cx="5744598" cy="2150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E4B8D-6386-44FB-99ED-5D7571052D5E}"/>
              </a:ext>
            </a:extLst>
          </p:cNvPr>
          <p:cNvSpPr/>
          <p:nvPr/>
        </p:nvSpPr>
        <p:spPr>
          <a:xfrm>
            <a:off x="2969151" y="5234498"/>
            <a:ext cx="2181969" cy="3433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97156-F5D0-4631-981E-F74041FE2CB8}"/>
              </a:ext>
            </a:extLst>
          </p:cNvPr>
          <p:cNvSpPr/>
          <p:nvPr/>
        </p:nvSpPr>
        <p:spPr>
          <a:xfrm>
            <a:off x="595247" y="6536597"/>
            <a:ext cx="1385953" cy="41700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97E5F-32FF-4221-B87D-B999186EBD00}"/>
              </a:ext>
            </a:extLst>
          </p:cNvPr>
          <p:cNvSpPr/>
          <p:nvPr/>
        </p:nvSpPr>
        <p:spPr>
          <a:xfrm>
            <a:off x="2969151" y="2954059"/>
            <a:ext cx="2181969" cy="3433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8D0D9B-DB18-4D55-8AD3-B4A53C6F9773}"/>
              </a:ext>
            </a:extLst>
          </p:cNvPr>
          <p:cNvSpPr/>
          <p:nvPr/>
        </p:nvSpPr>
        <p:spPr>
          <a:xfrm>
            <a:off x="3233310" y="6058166"/>
            <a:ext cx="1203960" cy="2410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3142E9-176C-4BE2-B65F-0DA489660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34" t="33188" r="34946" b="46047"/>
          <a:stretch/>
        </p:blipFill>
        <p:spPr>
          <a:xfrm>
            <a:off x="6450495" y="89453"/>
            <a:ext cx="3419062" cy="11635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530E1-F423-4F74-85CE-57E3932D13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96" t="46811" r="23451" b="33974"/>
          <a:stretch/>
        </p:blipFill>
        <p:spPr>
          <a:xfrm>
            <a:off x="6450496" y="1351722"/>
            <a:ext cx="5044658" cy="11943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9D7A4-42BE-4127-AC16-7BFBCC6DAB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18" t="46811" r="23696" b="31175"/>
          <a:stretch/>
        </p:blipFill>
        <p:spPr>
          <a:xfrm>
            <a:off x="6450495" y="2638347"/>
            <a:ext cx="5044658" cy="13466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CBFC63-DC60-4F78-AF04-A3B4390A88E5}"/>
              </a:ext>
            </a:extLst>
          </p:cNvPr>
          <p:cNvSpPr/>
          <p:nvPr/>
        </p:nvSpPr>
        <p:spPr>
          <a:xfrm>
            <a:off x="6825534" y="866384"/>
            <a:ext cx="3044023" cy="2169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AD7BB-8FF8-4B84-92F7-139D9FF346B6}"/>
              </a:ext>
            </a:extLst>
          </p:cNvPr>
          <p:cNvSpPr/>
          <p:nvPr/>
        </p:nvSpPr>
        <p:spPr>
          <a:xfrm>
            <a:off x="6825534" y="268092"/>
            <a:ext cx="2030232" cy="2169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7D58B-6C12-4411-BD90-5D4FCF73C578}"/>
              </a:ext>
            </a:extLst>
          </p:cNvPr>
          <p:cNvSpPr/>
          <p:nvPr/>
        </p:nvSpPr>
        <p:spPr>
          <a:xfrm>
            <a:off x="6470374" y="1584761"/>
            <a:ext cx="2663687" cy="1943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03B2FE-0315-44C2-894A-C62F602FDB1A}"/>
              </a:ext>
            </a:extLst>
          </p:cNvPr>
          <p:cNvSpPr/>
          <p:nvPr/>
        </p:nvSpPr>
        <p:spPr>
          <a:xfrm>
            <a:off x="6470373" y="2125038"/>
            <a:ext cx="5024780" cy="2625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31C2F9-62FC-491C-9B3A-D01B7ADC21D7}"/>
              </a:ext>
            </a:extLst>
          </p:cNvPr>
          <p:cNvSpPr/>
          <p:nvPr/>
        </p:nvSpPr>
        <p:spPr>
          <a:xfrm>
            <a:off x="7205870" y="2878347"/>
            <a:ext cx="3071191" cy="2027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F93A61-7F2B-48A6-A73C-B9EE039F9CF0}"/>
              </a:ext>
            </a:extLst>
          </p:cNvPr>
          <p:cNvSpPr/>
          <p:nvPr/>
        </p:nvSpPr>
        <p:spPr>
          <a:xfrm>
            <a:off x="6440555" y="79514"/>
            <a:ext cx="5054597" cy="391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39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E32D4-0978-4FA7-9811-9D75A3F2BA22}"/>
              </a:ext>
            </a:extLst>
          </p:cNvPr>
          <p:cNvSpPr txBox="1"/>
          <p:nvPr/>
        </p:nvSpPr>
        <p:spPr>
          <a:xfrm>
            <a:off x="4171434" y="2653748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Foreign Key Constraint</a:t>
            </a:r>
          </a:p>
        </p:txBody>
      </p:sp>
    </p:spTree>
    <p:extLst>
      <p:ext uri="{BB962C8B-B14F-4D97-AF65-F5344CB8AC3E}">
        <p14:creationId xmlns:p14="http://schemas.microsoft.com/office/powerpoint/2010/main" val="297950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19258-F3D0-4762-89D7-B0053FCC6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4" t="26522" r="40979" b="31159"/>
          <a:stretch/>
        </p:blipFill>
        <p:spPr>
          <a:xfrm>
            <a:off x="172279" y="178904"/>
            <a:ext cx="5363817" cy="26279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B64D6-B149-4570-9F4C-6AF9D23F7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" t="11449" r="9918" b="33768"/>
          <a:stretch/>
        </p:blipFill>
        <p:spPr>
          <a:xfrm>
            <a:off x="172279" y="2872409"/>
            <a:ext cx="4737651" cy="16464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67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2022-09-22T10:53:01Z</dcterms:created>
  <dcterms:modified xsi:type="dcterms:W3CDTF">2022-09-22T10:55:29Z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2022-09-22T10:53:02Z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bba91944-cb94-4159-9d08-099d5f1892a7</vt:lpwstr>
  </property>
  <property fmtid="{D5CDD505-2E9C-101B-9397-08002B2CF9AE}" pid="8" name="MSIP_Label_19540963-e559-4020-8a90-fe8a502c2801_ContentBits">
    <vt:lpwstr>0</vt:lpwstr>
  </property>
</Properties>
</file>